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84" r:id="rId2"/>
    <p:sldId id="378" r:id="rId3"/>
    <p:sldId id="367" r:id="rId4"/>
    <p:sldId id="369" r:id="rId5"/>
    <p:sldId id="368" r:id="rId6"/>
    <p:sldId id="366" r:id="rId7"/>
    <p:sldId id="387" r:id="rId8"/>
    <p:sldId id="386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0" userDrawn="1">
          <p15:clr>
            <a:srgbClr val="A4A3A4"/>
          </p15:clr>
        </p15:guide>
        <p15:guide id="3" orient="horz" pos="344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11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xia" initials="sx" lastIdx="1" clrIdx="0">
    <p:extLst>
      <p:ext uri="{19B8F6BF-5375-455C-9EA6-DF929625EA0E}">
        <p15:presenceInfo xmlns:p15="http://schemas.microsoft.com/office/powerpoint/2012/main" userId="55b26abcc7f1e5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DA8"/>
    <a:srgbClr val="FBB455"/>
    <a:srgbClr val="465635"/>
    <a:srgbClr val="777C67"/>
    <a:srgbClr val="3CA5D3"/>
    <a:srgbClr val="DBB78B"/>
    <a:srgbClr val="C7B74C"/>
    <a:srgbClr val="20386A"/>
    <a:srgbClr val="FED567"/>
    <a:srgbClr val="1C3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6" autoAdjust="0"/>
    <p:restoredTop sz="94980" autoAdjust="0"/>
  </p:normalViewPr>
  <p:slideViewPr>
    <p:cSldViewPr snapToGrid="0">
      <p:cViewPr varScale="1">
        <p:scale>
          <a:sx n="66" d="100"/>
          <a:sy n="66" d="100"/>
        </p:scale>
        <p:origin x="930" y="54"/>
      </p:cViewPr>
      <p:guideLst>
        <p:guide pos="320"/>
        <p:guide orient="horz" pos="344"/>
        <p:guide orient="horz" pos="459"/>
        <p:guide orient="horz" pos="4088"/>
        <p:guide orient="horz" pos="11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DECA6-4CE6-43A8-9954-59C35863CB4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38ED8-F1A4-4BA9-9913-DBE114279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8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19FFBE-04E2-4018-B35B-BED2140D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CCEC73E-9311-4863-A0B1-3DB6E5C4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B67D-12F2-4F05-A9CB-4A6A3D3A3695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7A43CD8-908D-4E20-A7A1-451B13E7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D6C9E5A-464C-4A11-974C-1A4AF205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6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r="15028" b="9020"/>
          <a:stretch/>
        </p:blipFill>
        <p:spPr>
          <a:xfrm>
            <a:off x="0" y="-8432"/>
            <a:ext cx="12191999" cy="6866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756" y="2610232"/>
            <a:ext cx="5131330" cy="52187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9C506A4-5AD0-4479-90E5-744B4D700188}"/>
              </a:ext>
            </a:extLst>
          </p:cNvPr>
          <p:cNvSpPr/>
          <p:nvPr userDrawn="1"/>
        </p:nvSpPr>
        <p:spPr>
          <a:xfrm>
            <a:off x="486" y="0"/>
            <a:ext cx="12192001" cy="6858000"/>
          </a:xfrm>
          <a:prstGeom prst="rect">
            <a:avLst/>
          </a:prstGeom>
          <a:gradFill flip="none" rotWithShape="1">
            <a:gsLst>
              <a:gs pos="46000">
                <a:schemeClr val="accent1">
                  <a:lumMod val="98000"/>
                  <a:alpha val="65000"/>
                </a:schemeClr>
              </a:gs>
              <a:gs pos="32000">
                <a:srgbClr val="082972"/>
              </a:gs>
              <a:gs pos="82000">
                <a:schemeClr val="accent1">
                  <a:alpha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83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3" r="17017"/>
          <a:stretch/>
        </p:blipFill>
        <p:spPr>
          <a:xfrm>
            <a:off x="0" y="-1"/>
            <a:ext cx="4854388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7C37A8E-1A61-45C7-8F79-DE8FCB500986}"/>
              </a:ext>
            </a:extLst>
          </p:cNvPr>
          <p:cNvSpPr/>
          <p:nvPr userDrawn="1"/>
        </p:nvSpPr>
        <p:spPr>
          <a:xfrm>
            <a:off x="1" y="0"/>
            <a:ext cx="4854387" cy="6858001"/>
          </a:xfrm>
          <a:prstGeom prst="rect">
            <a:avLst/>
          </a:prstGeom>
          <a:gradFill flip="none" rotWithShape="1">
            <a:gsLst>
              <a:gs pos="27000">
                <a:schemeClr val="accent1">
                  <a:alpha val="17000"/>
                </a:schemeClr>
              </a:gs>
              <a:gs pos="93506">
                <a:schemeClr val="accent1"/>
              </a:gs>
              <a:gs pos="71000">
                <a:schemeClr val="accent1">
                  <a:alpha val="9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089194A-727B-471F-848A-C97F37C2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C5E8B7C-6979-4127-84B5-0F7882C4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1">
            <a:extLst>
              <a:ext uri="{FF2B5EF4-FFF2-40B4-BE49-F238E27FC236}">
                <a16:creationId xmlns="" xmlns:a16="http://schemas.microsoft.com/office/drawing/2014/main" id="{484B837C-5EE2-4E01-AC74-BE5078382C0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06B0118-2D8D-47E3-8BA0-C758F6C0728B}"/>
              </a:ext>
            </a:extLst>
          </p:cNvPr>
          <p:cNvSpPr txBox="1"/>
          <p:nvPr userDrawn="1"/>
        </p:nvSpPr>
        <p:spPr>
          <a:xfrm>
            <a:off x="1292011" y="847943"/>
            <a:ext cx="31365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6000" b="1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0" spc="300" dirty="0" smtClean="0">
                <a:solidFill>
                  <a:schemeClr val="bg1"/>
                </a:solidFill>
                <a:latin typeface="+mn-lt"/>
                <a:ea typeface="+mj-ea"/>
              </a:rPr>
              <a:t>Contents</a:t>
            </a:r>
            <a:endParaRPr lang="zh-CN" altLang="en-US" sz="4400" b="0" spc="300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466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219C79A1-B2B5-46CC-8FF1-BB6D76C2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B67D-12F2-4F05-A9CB-4A6A3D3A3695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1750184-B377-4E0E-8A23-DBC288BD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4B9C7D9-0CEA-4A5E-B47C-EF1F65A9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38" y="5531361"/>
            <a:ext cx="5670961" cy="1500811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H="1">
            <a:off x="449943" y="6458857"/>
            <a:ext cx="607109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E0EDE33-1FD0-4F38-8881-3E5235BAD8FF}"/>
              </a:ext>
            </a:extLst>
          </p:cNvPr>
          <p:cNvSpPr/>
          <p:nvPr userDrawn="1"/>
        </p:nvSpPr>
        <p:spPr>
          <a:xfrm>
            <a:off x="695325" y="1023118"/>
            <a:ext cx="818253" cy="8280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F0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>
            <a:extLst>
              <a:ext uri="{FF2B5EF4-FFF2-40B4-BE49-F238E27FC236}">
                <a16:creationId xmlns="" xmlns:a16="http://schemas.microsoft.com/office/drawing/2014/main" id="{0EF6E46E-2112-4F46-BC12-9B6F77712844}"/>
              </a:ext>
            </a:extLst>
          </p:cNvPr>
          <p:cNvSpPr/>
          <p:nvPr userDrawn="1"/>
        </p:nvSpPr>
        <p:spPr>
          <a:xfrm>
            <a:off x="0" y="0"/>
            <a:ext cx="12192987" cy="711200"/>
          </a:xfrm>
          <a:custGeom>
            <a:avLst/>
            <a:gdLst>
              <a:gd name="connsiteX0" fmla="*/ 0 w 12192987"/>
              <a:gd name="connsiteY0" fmla="*/ 0 h 744228"/>
              <a:gd name="connsiteX1" fmla="*/ 12192000 w 12192987"/>
              <a:gd name="connsiteY1" fmla="*/ 0 h 744228"/>
              <a:gd name="connsiteX2" fmla="*/ 12192000 w 12192987"/>
              <a:gd name="connsiteY2" fmla="*/ 138930 h 744228"/>
              <a:gd name="connsiteX3" fmla="*/ 12192987 w 12192987"/>
              <a:gd name="connsiteY3" fmla="*/ 138930 h 744228"/>
              <a:gd name="connsiteX4" fmla="*/ 12192987 w 12192987"/>
              <a:gd name="connsiteY4" fmla="*/ 744228 h 744228"/>
              <a:gd name="connsiteX5" fmla="*/ 10005794 w 12192987"/>
              <a:gd name="connsiteY5" fmla="*/ 744228 h 744228"/>
              <a:gd name="connsiteX6" fmla="*/ 9828618 w 12192987"/>
              <a:gd name="connsiteY6" fmla="*/ 585446 h 744228"/>
              <a:gd name="connsiteX7" fmla="*/ 9753310 w 12192987"/>
              <a:gd name="connsiteY7" fmla="*/ 418353 h 744228"/>
              <a:gd name="connsiteX8" fmla="*/ 9742268 w 12192987"/>
              <a:gd name="connsiteY8" fmla="*/ 383329 h 744228"/>
              <a:gd name="connsiteX9" fmla="*/ 0 w 12192987"/>
              <a:gd name="connsiteY9" fmla="*/ 383329 h 74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987" h="744228">
                <a:moveTo>
                  <a:pt x="0" y="0"/>
                </a:moveTo>
                <a:lnTo>
                  <a:pt x="12192000" y="0"/>
                </a:lnTo>
                <a:lnTo>
                  <a:pt x="12192000" y="138930"/>
                </a:lnTo>
                <a:lnTo>
                  <a:pt x="12192987" y="138930"/>
                </a:lnTo>
                <a:lnTo>
                  <a:pt x="12192987" y="744228"/>
                </a:lnTo>
                <a:lnTo>
                  <a:pt x="10005794" y="744228"/>
                </a:lnTo>
                <a:cubicBezTo>
                  <a:pt x="9907942" y="744228"/>
                  <a:pt x="9880363" y="676630"/>
                  <a:pt x="9828618" y="585446"/>
                </a:cubicBezTo>
                <a:cubicBezTo>
                  <a:pt x="9797571" y="516549"/>
                  <a:pt x="9771560" y="464834"/>
                  <a:pt x="9753310" y="418353"/>
                </a:cubicBezTo>
                <a:lnTo>
                  <a:pt x="9742268" y="383329"/>
                </a:lnTo>
                <a:lnTo>
                  <a:pt x="0" y="383329"/>
                </a:ln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2" y="124416"/>
            <a:ext cx="1668681" cy="470416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695325" y="484927"/>
            <a:ext cx="84051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请输入您的标题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429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F0C875F9-46EB-4E92-AA1E-D95F464B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403F212-E48B-4D73-A6EB-ECDF8E1C2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75F9BA9-54E1-4808-8EAA-1C7E6A1CB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0B67D-12F2-4F05-A9CB-4A6A3D3A3695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7BFA329-5743-4F4D-B098-9DBE574BE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75E6BA9-F4EF-416D-9CBB-71BE8C9EE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7EC4A-D54D-4894-A69D-18F2EAE110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4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8" r:id="rId2"/>
    <p:sldLayoutId id="2147483672" r:id="rId3"/>
    <p:sldLayoutId id="2147483670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 userDrawn="1">
          <p15:clr>
            <a:srgbClr val="F26B43"/>
          </p15:clr>
        </p15:guide>
        <p15:guide id="2" pos="7352" userDrawn="1">
          <p15:clr>
            <a:srgbClr val="F26B43"/>
          </p15:clr>
        </p15:guide>
        <p15:guide id="3" orient="horz" pos="344" userDrawn="1">
          <p15:clr>
            <a:srgbClr val="F26B43"/>
          </p15:clr>
        </p15:guide>
        <p15:guide id="4" orient="horz" pos="456" userDrawn="1">
          <p15:clr>
            <a:srgbClr val="F26B43"/>
          </p15:clr>
        </p15:guide>
        <p15:guide id="5" orient="horz" pos="4088" userDrawn="1">
          <p15:clr>
            <a:srgbClr val="F26B43"/>
          </p15:clr>
        </p15:guide>
        <p15:guide id="6" orient="horz" pos="3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11B01500-2A06-470C-AA86-CFCA214A4DF9}"/>
              </a:ext>
            </a:extLst>
          </p:cNvPr>
          <p:cNvSpPr txBox="1"/>
          <p:nvPr/>
        </p:nvSpPr>
        <p:spPr>
          <a:xfrm>
            <a:off x="862869" y="1733766"/>
            <a:ext cx="730866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latin typeface="+mj-ea"/>
                <a:ea typeface="+mj-ea"/>
              </a:rPr>
              <a:t>西南交通大学</a:t>
            </a:r>
            <a:endParaRPr lang="en-US" altLang="zh-CN" sz="5400" b="1" dirty="0" smtClean="0">
              <a:solidFill>
                <a:schemeClr val="bg1"/>
              </a:solidFill>
              <a:effectLst>
                <a:outerShdw blurRad="127000" dist="50800" dir="2700000" algn="tl" rotWithShape="0">
                  <a:prstClr val="black">
                    <a:alpha val="33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latin typeface="+mj-ea"/>
                <a:ea typeface="+mj-ea"/>
              </a:rPr>
              <a:t>演示模板</a:t>
            </a:r>
            <a:endParaRPr lang="zh-CN" altLang="en-US" sz="5400" b="1" dirty="0">
              <a:solidFill>
                <a:schemeClr val="bg1"/>
              </a:solidFill>
              <a:effectLst>
                <a:outerShdw blurRad="127000" dist="50800" dir="2700000" algn="tl" rotWithShape="0">
                  <a:prstClr val="black">
                    <a:alpha val="33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07D5687-175F-49BF-B314-C32171ACDC97}"/>
              </a:ext>
            </a:extLst>
          </p:cNvPr>
          <p:cNvSpPr txBox="1"/>
          <p:nvPr/>
        </p:nvSpPr>
        <p:spPr>
          <a:xfrm>
            <a:off x="935440" y="3533726"/>
            <a:ext cx="49631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SOUTHWEST  JIAOTONG  UNIVERSITY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B854A6A-1EBE-42C5-9D26-FBB0FFFB1B2F}"/>
              </a:ext>
            </a:extLst>
          </p:cNvPr>
          <p:cNvSpPr txBox="1"/>
          <p:nvPr/>
        </p:nvSpPr>
        <p:spPr>
          <a:xfrm>
            <a:off x="993497" y="5201531"/>
            <a:ext cx="2989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11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1" y="818118"/>
            <a:ext cx="2438399" cy="687406"/>
          </a:xfrm>
          <a:prstGeom prst="rect">
            <a:avLst/>
          </a:prstGeom>
        </p:spPr>
      </p:pic>
      <p:sp>
        <p:nvSpPr>
          <p:cNvPr id="9" name="矩形: 圆角 19">
            <a:extLst>
              <a:ext uri="{FF2B5EF4-FFF2-40B4-BE49-F238E27FC236}">
                <a16:creationId xmlns="" xmlns:a16="http://schemas.microsoft.com/office/drawing/2014/main" id="{9B9DC3F8-4DFA-4DC6-8621-E257778C2F6B}"/>
              </a:ext>
            </a:extLst>
          </p:cNvPr>
          <p:cNvSpPr/>
          <p:nvPr/>
        </p:nvSpPr>
        <p:spPr>
          <a:xfrm>
            <a:off x="935439" y="4160895"/>
            <a:ext cx="2127070" cy="41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50"/>
              </a:gs>
              <a:gs pos="100000">
                <a:srgbClr val="00B0F0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汇报人：某某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5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EFB304A-579A-49A5-8EA6-719DDD86B8BC}"/>
              </a:ext>
            </a:extLst>
          </p:cNvPr>
          <p:cNvGrpSpPr/>
          <p:nvPr/>
        </p:nvGrpSpPr>
        <p:grpSpPr>
          <a:xfrm>
            <a:off x="4113420" y="1330836"/>
            <a:ext cx="6423951" cy="4196328"/>
            <a:chOff x="4514127" y="1325687"/>
            <a:chExt cx="6423951" cy="4196328"/>
          </a:xfrm>
        </p:grpSpPr>
        <p:sp>
          <p:nvSpPr>
            <p:cNvPr id="3" name="文本框 2">
              <a:extLst>
                <a:ext uri="{FF2B5EF4-FFF2-40B4-BE49-F238E27FC236}">
                  <a16:creationId xmlns="" xmlns:a16="http://schemas.microsoft.com/office/drawing/2014/main" id="{31E471AD-8361-48BA-A493-D201D8A2CF12}"/>
                </a:ext>
              </a:extLst>
            </p:cNvPr>
            <p:cNvSpPr txBox="1"/>
            <p:nvPr/>
          </p:nvSpPr>
          <p:spPr>
            <a:xfrm>
              <a:off x="4514127" y="1325687"/>
              <a:ext cx="6423951" cy="584775"/>
            </a:xfrm>
            <a:prstGeom prst="rect">
              <a:avLst/>
            </a:prstGeom>
            <a:gradFill flip="none" rotWithShape="1"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zh-CN" altLang="en-US" sz="3200" b="1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请输入您的标题</a:t>
              </a:r>
              <a:endParaRPr lang="zh-CN" altLang="en-US" b="1" spc="3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4ECACEF1-0DBD-4213-BEA0-52694F4714B0}"/>
                </a:ext>
              </a:extLst>
            </p:cNvPr>
            <p:cNvSpPr txBox="1"/>
            <p:nvPr/>
          </p:nvSpPr>
          <p:spPr>
            <a:xfrm>
              <a:off x="4514127" y="2521918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zh-CN" altLang="en-US" sz="3200" b="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请输入您的标题</a:t>
              </a:r>
              <a:endParaRPr lang="zh-CN" altLang="en-US" sz="32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6689FF81-B15D-4D39-BA7C-72D0F323CD8D}"/>
                </a:ext>
              </a:extLst>
            </p:cNvPr>
            <p:cNvSpPr txBox="1"/>
            <p:nvPr/>
          </p:nvSpPr>
          <p:spPr>
            <a:xfrm>
              <a:off x="4514127" y="3748830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zh-CN" altLang="en-US" sz="3200" b="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请输入您的标题</a:t>
              </a:r>
              <a:endParaRPr lang="zh-CN" altLang="en-US" sz="32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45FA0F91-AE8E-413E-888B-5546D1FA7A35}"/>
                </a:ext>
              </a:extLst>
            </p:cNvPr>
            <p:cNvSpPr txBox="1"/>
            <p:nvPr/>
          </p:nvSpPr>
          <p:spPr>
            <a:xfrm>
              <a:off x="4514127" y="4914377"/>
              <a:ext cx="6423951" cy="584775"/>
            </a:xfrm>
            <a:prstGeom prst="rect">
              <a:avLst/>
            </a:prstGeom>
            <a:gradFill>
              <a:gsLst>
                <a:gs pos="13000">
                  <a:schemeClr val="bg1">
                    <a:alpha val="41000"/>
                  </a:schemeClr>
                </a:gs>
                <a:gs pos="30000">
                  <a:schemeClr val="bg1"/>
                </a:gs>
              </a:gsLst>
              <a:lin ang="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、</a:t>
              </a:r>
              <a:r>
                <a:rPr lang="zh-CN" altLang="en-US" sz="3200" b="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请输入您的标题</a:t>
              </a:r>
              <a:endParaRPr lang="zh-CN" altLang="en-US" sz="32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4CC8CC73-66E4-4CF8-A35C-33386AA41963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99" y="1933461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81AB157A-62E0-4175-8627-BDC607523077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99" y="3106693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65DBE5E2-C5C5-4461-97F6-4F93E0D64396}"/>
                </a:ext>
              </a:extLst>
            </p:cNvPr>
            <p:cNvCxnSpPr>
              <a:cxnSpLocks/>
            </p:cNvCxnSpPr>
            <p:nvPr/>
          </p:nvCxnSpPr>
          <p:spPr>
            <a:xfrm>
              <a:off x="5341188" y="4356264"/>
              <a:ext cx="5075352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4E4B2F3D-86DB-4917-97F5-CABEF82533BA}"/>
                </a:ext>
              </a:extLst>
            </p:cNvPr>
            <p:cNvCxnSpPr>
              <a:cxnSpLocks/>
            </p:cNvCxnSpPr>
            <p:nvPr/>
          </p:nvCxnSpPr>
          <p:spPr>
            <a:xfrm>
              <a:off x="4618299" y="5522015"/>
              <a:ext cx="5798241" cy="0"/>
            </a:xfrm>
            <a:prstGeom prst="line">
              <a:avLst/>
            </a:prstGeom>
            <a:ln w="19050">
              <a:solidFill>
                <a:schemeClr val="tx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25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13596"/>
          <a:stretch/>
        </p:blipFill>
        <p:spPr>
          <a:xfrm>
            <a:off x="0" y="0"/>
            <a:ext cx="1219405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DC6550C0-1540-45AD-BB0D-95F6C93ACD5D}"/>
              </a:ext>
            </a:extLst>
          </p:cNvPr>
          <p:cNvSpPr/>
          <p:nvPr/>
        </p:nvSpPr>
        <p:spPr>
          <a:xfrm>
            <a:off x="-12463" y="-701039"/>
            <a:ext cx="12192000" cy="755903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77000">
                <a:schemeClr val="accent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95C52F9-F01C-442B-B781-A89133C6EAB3}"/>
              </a:ext>
            </a:extLst>
          </p:cNvPr>
          <p:cNvSpPr/>
          <p:nvPr/>
        </p:nvSpPr>
        <p:spPr>
          <a:xfrm>
            <a:off x="3656860" y="1257939"/>
            <a:ext cx="8522677" cy="2368180"/>
          </a:xfrm>
          <a:prstGeom prst="rect">
            <a:avLst/>
          </a:prstGeom>
          <a:solidFill>
            <a:schemeClr val="accent1">
              <a:alpha val="69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D5543F6-9E4C-4FA0-9EE2-38A305E612A0}"/>
              </a:ext>
            </a:extLst>
          </p:cNvPr>
          <p:cNvSpPr txBox="1"/>
          <p:nvPr/>
        </p:nvSpPr>
        <p:spPr>
          <a:xfrm>
            <a:off x="3849714" y="1293108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</a:rPr>
              <a:t>01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F5EF285-8393-4CD4-B1A3-AF5E5FDF8D4C}"/>
              </a:ext>
            </a:extLst>
          </p:cNvPr>
          <p:cNvSpPr/>
          <p:nvPr/>
        </p:nvSpPr>
        <p:spPr>
          <a:xfrm>
            <a:off x="6083538" y="1879320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AFB266EE-68C4-400B-A3AE-872E08A1464C}"/>
              </a:ext>
            </a:extLst>
          </p:cNvPr>
          <p:cNvCxnSpPr/>
          <p:nvPr/>
        </p:nvCxnSpPr>
        <p:spPr>
          <a:xfrm>
            <a:off x="5907692" y="1879320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>
            <a:extLst>
              <a:ext uri="{FF2B5EF4-FFF2-40B4-BE49-F238E27FC236}">
                <a16:creationId xmlns="" xmlns:a16="http://schemas.microsoft.com/office/drawing/2014/main" id="{95D9022E-5FB6-49DF-A4BB-B3F2FB895278}"/>
              </a:ext>
            </a:extLst>
          </p:cNvPr>
          <p:cNvSpPr/>
          <p:nvPr/>
        </p:nvSpPr>
        <p:spPr>
          <a:xfrm>
            <a:off x="3731242" y="3309037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8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816A509-2183-4834-92B4-DE236A56680E}"/>
              </a:ext>
            </a:extLst>
          </p:cNvPr>
          <p:cNvSpPr/>
          <p:nvPr/>
        </p:nvSpPr>
        <p:spPr>
          <a:xfrm>
            <a:off x="-12462" y="1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accent1">
                  <a:alpha val="73000"/>
                </a:schemeClr>
              </a:gs>
              <a:gs pos="58000">
                <a:schemeClr val="accent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0D56CD-B602-46A5-A599-73CF01126173}"/>
              </a:ext>
            </a:extLst>
          </p:cNvPr>
          <p:cNvSpPr/>
          <p:nvPr/>
        </p:nvSpPr>
        <p:spPr>
          <a:xfrm>
            <a:off x="3669323" y="1906164"/>
            <a:ext cx="8522677" cy="2368180"/>
          </a:xfrm>
          <a:prstGeom prst="rect">
            <a:avLst/>
          </a:prstGeom>
          <a:solidFill>
            <a:schemeClr val="accent1">
              <a:alpha val="69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53B593B-8D02-43B0-A130-88B4644BD191}"/>
              </a:ext>
            </a:extLst>
          </p:cNvPr>
          <p:cNvSpPr txBox="1"/>
          <p:nvPr/>
        </p:nvSpPr>
        <p:spPr>
          <a:xfrm>
            <a:off x="3862177" y="1941333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5917A65A-8A08-4C6C-8FAF-0109A2F1D4AA}"/>
              </a:ext>
            </a:extLst>
          </p:cNvPr>
          <p:cNvCxnSpPr/>
          <p:nvPr/>
        </p:nvCxnSpPr>
        <p:spPr>
          <a:xfrm>
            <a:off x="5920155" y="2527545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>
            <a:extLst>
              <a:ext uri="{FF2B5EF4-FFF2-40B4-BE49-F238E27FC236}">
                <a16:creationId xmlns="" xmlns:a16="http://schemas.microsoft.com/office/drawing/2014/main" id="{931FD358-0FD2-4D63-9E9F-69D535520B3B}"/>
              </a:ext>
            </a:extLst>
          </p:cNvPr>
          <p:cNvSpPr/>
          <p:nvPr/>
        </p:nvSpPr>
        <p:spPr>
          <a:xfrm>
            <a:off x="3755280" y="3957262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F5EF285-8393-4CD4-B1A3-AF5E5FDF8D4C}"/>
              </a:ext>
            </a:extLst>
          </p:cNvPr>
          <p:cNvSpPr/>
          <p:nvPr/>
        </p:nvSpPr>
        <p:spPr>
          <a:xfrm>
            <a:off x="6083538" y="2527545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079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 b="8360"/>
          <a:stretch/>
        </p:blipFill>
        <p:spPr>
          <a:xfrm>
            <a:off x="309" y="1"/>
            <a:ext cx="1219169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FBCD0CB-BC6F-432C-9C41-B0A8DB5E8376}"/>
              </a:ext>
            </a:extLst>
          </p:cNvPr>
          <p:cNvSpPr/>
          <p:nvPr/>
        </p:nvSpPr>
        <p:spPr>
          <a:xfrm>
            <a:off x="309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27000">
                <a:schemeClr val="accent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6C6F602-BE5A-4E9F-B48C-02DC82232A2A}"/>
              </a:ext>
            </a:extLst>
          </p:cNvPr>
          <p:cNvSpPr/>
          <p:nvPr/>
        </p:nvSpPr>
        <p:spPr>
          <a:xfrm>
            <a:off x="3669323" y="1461139"/>
            <a:ext cx="8522677" cy="2368180"/>
          </a:xfrm>
          <a:prstGeom prst="rect">
            <a:avLst/>
          </a:prstGeom>
          <a:solidFill>
            <a:schemeClr val="accent1">
              <a:alpha val="69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2DADAC6-33DE-40E2-B27D-F7362F32D7C2}"/>
              </a:ext>
            </a:extLst>
          </p:cNvPr>
          <p:cNvSpPr txBox="1"/>
          <p:nvPr/>
        </p:nvSpPr>
        <p:spPr>
          <a:xfrm>
            <a:off x="3862177" y="1496308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</a:rPr>
              <a:t>03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62696B50-FD3D-44E9-AC98-68A467944441}"/>
              </a:ext>
            </a:extLst>
          </p:cNvPr>
          <p:cNvCxnSpPr/>
          <p:nvPr/>
        </p:nvCxnSpPr>
        <p:spPr>
          <a:xfrm>
            <a:off x="5920155" y="2082520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直角三角形 14">
            <a:extLst>
              <a:ext uri="{FF2B5EF4-FFF2-40B4-BE49-F238E27FC236}">
                <a16:creationId xmlns="" xmlns:a16="http://schemas.microsoft.com/office/drawing/2014/main" id="{156D1BCE-A61B-46A1-A0B8-A233460716E4}"/>
              </a:ext>
            </a:extLst>
          </p:cNvPr>
          <p:cNvSpPr/>
          <p:nvPr/>
        </p:nvSpPr>
        <p:spPr>
          <a:xfrm>
            <a:off x="3755280" y="3512237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F5EF285-8393-4CD4-B1A3-AF5E5FDF8D4C}"/>
              </a:ext>
            </a:extLst>
          </p:cNvPr>
          <p:cNvSpPr/>
          <p:nvPr/>
        </p:nvSpPr>
        <p:spPr>
          <a:xfrm>
            <a:off x="6083538" y="2082520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312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5433" r="476" b="9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573C4F73-6A73-4571-AFCF-89ECBF271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31000">
                <a:schemeClr val="accent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4781ED15-5020-456B-B919-C2F05AB32FB8}"/>
              </a:ext>
            </a:extLst>
          </p:cNvPr>
          <p:cNvSpPr/>
          <p:nvPr/>
        </p:nvSpPr>
        <p:spPr>
          <a:xfrm>
            <a:off x="3669323" y="3652796"/>
            <a:ext cx="8522677" cy="2368180"/>
          </a:xfrm>
          <a:prstGeom prst="rect">
            <a:avLst/>
          </a:prstGeom>
          <a:solidFill>
            <a:schemeClr val="accent1">
              <a:alpha val="69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C9B0DEC-E083-4EC5-B834-E576F0FF4B07}"/>
              </a:ext>
            </a:extLst>
          </p:cNvPr>
          <p:cNvSpPr txBox="1"/>
          <p:nvPr/>
        </p:nvSpPr>
        <p:spPr>
          <a:xfrm>
            <a:off x="3862177" y="3687965"/>
            <a:ext cx="205797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3800" dirty="0">
                <a:solidFill>
                  <a:schemeClr val="bg1"/>
                </a:solidFill>
              </a:rPr>
              <a:t>04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0683C392-FB6E-4B9B-979B-1F672DE8B8CF}"/>
              </a:ext>
            </a:extLst>
          </p:cNvPr>
          <p:cNvCxnSpPr/>
          <p:nvPr/>
        </p:nvCxnSpPr>
        <p:spPr>
          <a:xfrm>
            <a:off x="5920155" y="4274177"/>
            <a:ext cx="0" cy="112541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直角三角形 16">
            <a:extLst>
              <a:ext uri="{FF2B5EF4-FFF2-40B4-BE49-F238E27FC236}">
                <a16:creationId xmlns="" xmlns:a16="http://schemas.microsoft.com/office/drawing/2014/main" id="{5A472F35-E2E0-40EA-A88B-D4C6B2C11AD3}"/>
              </a:ext>
            </a:extLst>
          </p:cNvPr>
          <p:cNvSpPr/>
          <p:nvPr/>
        </p:nvSpPr>
        <p:spPr>
          <a:xfrm>
            <a:off x="3745448" y="5703894"/>
            <a:ext cx="249793" cy="249793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F5EF285-8393-4CD4-B1A3-AF5E5FDF8D4C}"/>
              </a:ext>
            </a:extLst>
          </p:cNvPr>
          <p:cNvSpPr/>
          <p:nvPr/>
        </p:nvSpPr>
        <p:spPr>
          <a:xfrm>
            <a:off x="6083538" y="4274177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091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78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FE38A12A-ACB4-4806-8C03-6E9B94C662B5}"/>
              </a:ext>
            </a:extLst>
          </p:cNvPr>
          <p:cNvSpPr txBox="1"/>
          <p:nvPr/>
        </p:nvSpPr>
        <p:spPr>
          <a:xfrm>
            <a:off x="949957" y="1805199"/>
            <a:ext cx="37795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感谢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41DAA87-92F9-410F-9E46-E55AB2627E49}"/>
              </a:ext>
            </a:extLst>
          </p:cNvPr>
          <p:cNvSpPr txBox="1"/>
          <p:nvPr/>
        </p:nvSpPr>
        <p:spPr>
          <a:xfrm>
            <a:off x="949957" y="2687303"/>
            <a:ext cx="60045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127000" dist="50800" dir="2700000" algn="tl" rotWithShape="0">
                    <a:prstClr val="black">
                      <a:alpha val="33000"/>
                    </a:prstClr>
                  </a:outerShdw>
                </a:effectLst>
                <a:latin typeface="+mj-ea"/>
                <a:ea typeface="+mj-ea"/>
              </a:rPr>
              <a:t>您的聆听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05146A5-867E-416B-936F-F0796D5064F3}"/>
              </a:ext>
            </a:extLst>
          </p:cNvPr>
          <p:cNvSpPr txBox="1"/>
          <p:nvPr/>
        </p:nvSpPr>
        <p:spPr>
          <a:xfrm>
            <a:off x="949957" y="3569406"/>
            <a:ext cx="49631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Thank You For Listening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B854A6A-1EBE-42C5-9D26-FBB0FFFB1B2F}"/>
              </a:ext>
            </a:extLst>
          </p:cNvPr>
          <p:cNvSpPr txBox="1"/>
          <p:nvPr/>
        </p:nvSpPr>
        <p:spPr>
          <a:xfrm>
            <a:off x="993497" y="5201531"/>
            <a:ext cx="2989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11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9">
            <a:extLst>
              <a:ext uri="{FF2B5EF4-FFF2-40B4-BE49-F238E27FC236}">
                <a16:creationId xmlns="" xmlns:a16="http://schemas.microsoft.com/office/drawing/2014/main" id="{9B9DC3F8-4DFA-4DC6-8621-E257778C2F6B}"/>
              </a:ext>
            </a:extLst>
          </p:cNvPr>
          <p:cNvSpPr/>
          <p:nvPr/>
        </p:nvSpPr>
        <p:spPr>
          <a:xfrm>
            <a:off x="935439" y="4160895"/>
            <a:ext cx="2127070" cy="41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50"/>
              </a:gs>
              <a:gs pos="100000">
                <a:srgbClr val="00B0F0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汇报人：某某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25" y="856342"/>
            <a:ext cx="2302805" cy="6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8.0,&quot;FooterHeight&quot;:5.3000000000000007,&quot;SideMargin&quot;:4.2,&quot;TopMargin&quot;:0.0,&quot;BottomMargin&quot;:0.0,&quot;IntervalMargin&quot;:2.7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沈建模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82972"/>
      </a:accent1>
      <a:accent2>
        <a:srgbClr val="01518A"/>
      </a:accent2>
      <a:accent3>
        <a:srgbClr val="A1C4D7"/>
      </a:accent3>
      <a:accent4>
        <a:srgbClr val="8456B9"/>
      </a:accent4>
      <a:accent5>
        <a:srgbClr val="464995"/>
      </a:accent5>
      <a:accent6>
        <a:srgbClr val="5476A4"/>
      </a:accent6>
      <a:hlink>
        <a:srgbClr val="FFCC00"/>
      </a:hlink>
      <a:folHlink>
        <a:srgbClr val="BFBFBF"/>
      </a:folHlink>
    </a:clrScheme>
    <a:fontScheme name="沈建模板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5578</TotalTime>
  <Words>84</Words>
  <Application>Microsoft Office PowerPoint</Application>
  <PresentationFormat>宽屏</PresentationFormat>
  <Paragraphs>22</Paragraphs>
  <Slides>8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微软雅黑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keywords/>
  <cp:lastModifiedBy>user</cp:lastModifiedBy>
  <cp:revision>378</cp:revision>
  <dcterms:created xsi:type="dcterms:W3CDTF">2018-12-20T07:50:51Z</dcterms:created>
  <dcterms:modified xsi:type="dcterms:W3CDTF">2019-11-25T00:15:31Z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2019-04-13T09:41:04.0827855Z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362cd2a8-7ad8-4ddd-8e03-caf7b4b45094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